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91FB2-8136-4053-B498-0D94A297C746}" type="datetimeFigureOut">
              <a:rPr lang="en-AU" smtClean="0"/>
              <a:t>20/01/2026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F5FD-1A94-4FFF-B21F-256305F1B2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45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CBMH Title"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DF2B-BFF3-D8B8-A38F-06F096760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B3A35-D379-0EB5-4494-25AF2D9CB9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/ Author(s)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AECC-109F-B773-7750-80FC091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Condensed" panose="020B0606040200020203" pitchFamily="34" charset="0"/>
              </a:defRPr>
            </a:lvl1pPr>
          </a:lstStyle>
          <a:p>
            <a:fld id="{B8262FED-1A8B-44C6-A24B-7A9F6FC2D9DC}" type="datetime1">
              <a:rPr lang="en-AU" smtClean="0"/>
              <a:t>20/01/2026</a:t>
            </a:fld>
            <a:endParaRPr lang="en-AU" dirty="0">
              <a:latin typeface="Segoe Condensed" panose="020B0606040200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F126-4686-17D9-54D9-090A55DB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0745" y="6356349"/>
            <a:ext cx="468976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9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8DCD-ACB6-02CF-ECC3-14155DC1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Condensed" panose="020B0606040200020203" pitchFamily="34" charset="0"/>
              </a:defRPr>
            </a:lvl1pPr>
          </a:lstStyle>
          <a:p>
            <a:fld id="{78997CF3-64EC-4BC1-97E9-C32DE94F9357}" type="slidenum">
              <a:rPr lang="en-AU" smtClean="0"/>
              <a:pPr/>
              <a:t>‹#›</a:t>
            </a:fld>
            <a:endParaRPr lang="en-AU" dirty="0">
              <a:latin typeface="Segoe Condensed" panose="020B0606040200020203" pitchFamily="34" charset="0"/>
            </a:endParaRPr>
          </a:p>
        </p:txBody>
      </p:sp>
      <p:pic>
        <p:nvPicPr>
          <p:cNvPr id="8" name="Picture 7" descr="A brown letter on a black background&#10;&#10;AI-generated content may be incorrect.">
            <a:extLst>
              <a:ext uri="{FF2B5EF4-FFF2-40B4-BE49-F238E27FC236}">
                <a16:creationId xmlns:a16="http://schemas.microsoft.com/office/drawing/2014/main" id="{90F64ACD-1929-ED96-D0A0-B987A11760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96" y="4429919"/>
            <a:ext cx="4611704" cy="7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8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BM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D958-D0F2-96F3-FB1E-22C2C501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B92F-879E-A9C2-83CC-5E5D3EE3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Condensed" panose="020B0606040200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A85B-5211-DB1A-38BF-CEB7D39E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Condensed" panose="020B0606040200020203" pitchFamily="34" charset="0"/>
              </a:defRPr>
            </a:lvl1pPr>
          </a:lstStyle>
          <a:p>
            <a:fld id="{4639EFDD-F52E-4853-8D7C-72463BB180C0}" type="datetime1">
              <a:rPr lang="en-AU" smtClean="0"/>
              <a:t>20/01/2026</a:t>
            </a:fld>
            <a:endParaRPr lang="en-AU" dirty="0">
              <a:latin typeface="Segoe Condensed" panose="020B0606040200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7DD24-6C5B-EE42-9912-47CF7496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Condensed" panose="020B0606040200020203" pitchFamily="34" charset="0"/>
              </a:defRPr>
            </a:lvl1pPr>
          </a:lstStyle>
          <a:p>
            <a:fld id="{78997CF3-64EC-4BC1-97E9-C32DE94F9357}" type="slidenum">
              <a:rPr lang="en-AU" smtClean="0"/>
              <a:pPr/>
              <a:t>‹#›</a:t>
            </a:fld>
            <a:endParaRPr lang="en-AU" dirty="0">
              <a:latin typeface="Segoe Condensed" panose="020B0606040200020203" pitchFamily="34" charset="0"/>
            </a:endParaRPr>
          </a:p>
        </p:txBody>
      </p:sp>
      <p:pic>
        <p:nvPicPr>
          <p:cNvPr id="8" name="Picture 7" descr="A brown letter on a black background&#10;&#10;AI-generated content may be incorrect.">
            <a:extLst>
              <a:ext uri="{FF2B5EF4-FFF2-40B4-BE49-F238E27FC236}">
                <a16:creationId xmlns:a16="http://schemas.microsoft.com/office/drawing/2014/main" id="{60C7F81C-DB93-29AC-8719-23D7EAC9E6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0" y="6322868"/>
            <a:ext cx="2662832" cy="4137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65FFE4-B782-52DD-3D71-E1D85D7E98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8615218" y="3392055"/>
            <a:ext cx="6857998" cy="73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8DAF9-5CD7-2206-711C-DD6D3B9733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 flipV="1">
            <a:off x="8720398" y="3386398"/>
            <a:ext cx="6867232" cy="75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6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CBMH Content 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1FB8-B627-CCA1-43F3-BDA43031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AABB-1260-874D-6473-5685604F4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Condensed" panose="020B0606040200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790DF-19A6-9EDD-6314-23156CD3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Condensed" panose="020B0606040200020203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0A6C5-8479-79AA-E8D8-FDD78373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Condensed" panose="020B0606040200020203" pitchFamily="34" charset="0"/>
              </a:defRPr>
            </a:lvl1pPr>
          </a:lstStyle>
          <a:p>
            <a:fld id="{7FDB461D-E333-4CF4-A0D0-63586DF31545}" type="datetime1">
              <a:rPr lang="en-AU" smtClean="0"/>
              <a:t>20/01/2026</a:t>
            </a:fld>
            <a:endParaRPr lang="en-AU" dirty="0">
              <a:latin typeface="Segoe Condensed" panose="020B0606040200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0E992-43D6-703E-92BC-6D505603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Condensed" panose="020B0606040200020203" pitchFamily="34" charset="0"/>
              </a:defRPr>
            </a:lvl1pPr>
          </a:lstStyle>
          <a:p>
            <a:fld id="{78997CF3-64EC-4BC1-97E9-C32DE94F9357}" type="slidenum">
              <a:rPr lang="en-AU" smtClean="0"/>
              <a:pPr/>
              <a:t>‹#›</a:t>
            </a:fld>
            <a:endParaRPr lang="en-AU" dirty="0">
              <a:latin typeface="Segoe Condensed" panose="020B0606040200020203" pitchFamily="34" charset="0"/>
            </a:endParaRPr>
          </a:p>
        </p:txBody>
      </p:sp>
      <p:pic>
        <p:nvPicPr>
          <p:cNvPr id="8" name="Picture 7" descr="A brown letter on a black background&#10;&#10;AI-generated content may be incorrect.">
            <a:extLst>
              <a:ext uri="{FF2B5EF4-FFF2-40B4-BE49-F238E27FC236}">
                <a16:creationId xmlns:a16="http://schemas.microsoft.com/office/drawing/2014/main" id="{60DEE311-15EC-B80E-6319-D908CCA08D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0" y="6322868"/>
            <a:ext cx="2662832" cy="4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9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55E46-BD16-2269-B6D9-E655C8F9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620BE-5261-FF18-1741-171778AA2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230E1-9D54-F141-71A4-A18AC68F0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Segoe Condensed" panose="020B0606040200020203" pitchFamily="34" charset="0"/>
              </a:defRPr>
            </a:lvl1pPr>
          </a:lstStyle>
          <a:p>
            <a:fld id="{8AFFC679-C95A-46AE-859B-A3645679197A}" type="datetime1">
              <a:rPr lang="en-AU" smtClean="0"/>
              <a:t>20/01/2026</a:t>
            </a:fld>
            <a:endParaRPr lang="en-AU" dirty="0">
              <a:latin typeface="Segoe Condensed" panose="020B0606040200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AB0AF-1414-BD0D-A0C7-0F7D75F11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Condensed" panose="020B0606040200020203" pitchFamily="34" charset="0"/>
              </a:defRPr>
            </a:lvl1pPr>
          </a:lstStyle>
          <a:p>
            <a:fld id="{78997CF3-64EC-4BC1-97E9-C32DE94F9357}" type="slidenum">
              <a:rPr lang="en-AU" smtClean="0"/>
              <a:pPr/>
              <a:t>‹#›</a:t>
            </a:fld>
            <a:endParaRPr lang="en-AU" dirty="0">
              <a:latin typeface="Segoe Condensed" panose="020B0606040200020203" pitchFamily="34" charset="0"/>
            </a:endParaRPr>
          </a:p>
        </p:txBody>
      </p:sp>
      <p:pic>
        <p:nvPicPr>
          <p:cNvPr id="7" name="Picture 6" descr="A brown letter on a black background&#10;&#10;AI-generated content may be incorrect.">
            <a:extLst>
              <a:ext uri="{FF2B5EF4-FFF2-40B4-BE49-F238E27FC236}">
                <a16:creationId xmlns:a16="http://schemas.microsoft.com/office/drawing/2014/main" id="{1E3CDB1A-00DA-E906-1D13-20D40D9DA996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0" y="6322868"/>
            <a:ext cx="2662832" cy="4137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BCD03-741D-C218-D43E-84E071EE4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8615218" y="3392055"/>
            <a:ext cx="6857998" cy="73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A12ACF-6BB6-7D86-63C0-918DEB7007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 flipV="1">
            <a:off x="8720398" y="3386398"/>
            <a:ext cx="6867232" cy="75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830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D756-BC9E-B27F-EEDD-FB5E00D9C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C7379-8EC2-8B68-9C11-794B1F2456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98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86FF-8FAA-2B02-09E4-2B5747DF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1530-D7DE-1E49-5076-07D42CBEF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EAD7B-C6BB-887B-B066-E3A32B7A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7CF3-64EC-4BC1-97E9-C32DE94F9357}" type="slidenum">
              <a:rPr lang="en-AU" smtClean="0"/>
              <a:pPr/>
              <a:t>2</a:t>
            </a:fld>
            <a:endParaRPr lang="en-AU" dirty="0">
              <a:latin typeface="Segoe Condensed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1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3DA2-4BEE-29FB-2AA6-268280A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7622A-30A6-8748-4A77-8E883160FA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1A664-F2A2-4A10-6C6B-385B4925D5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BB603-C67A-0DAA-9377-94683311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7CF3-64EC-4BC1-97E9-C32DE94F9357}" type="slidenum">
              <a:rPr lang="en-AU" smtClean="0"/>
              <a:pPr/>
              <a:t>3</a:t>
            </a:fld>
            <a:endParaRPr lang="en-AU" dirty="0">
              <a:latin typeface="Segoe Condensed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70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BMH2026_template" id="{5BE6DB8F-80B8-47D3-B0FD-8176B01C0B9B}" vid="{9ED57D19-C487-4668-B1D2-87E7D7C894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ICBMH2026_template</Template>
  <TotalTime>39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Segoe Condensed</vt:lpstr>
      <vt:lpstr>Segoe UI</vt:lpstr>
      <vt:lpstr>Segoe UI Black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Priscilla Grassi Freire</dc:creator>
  <cp:lastModifiedBy>Danielle Harris</cp:lastModifiedBy>
  <cp:revision>2</cp:revision>
  <dcterms:created xsi:type="dcterms:W3CDTF">2026-01-19T21:53:48Z</dcterms:created>
  <dcterms:modified xsi:type="dcterms:W3CDTF">2026-01-19T23:12:44Z</dcterms:modified>
</cp:coreProperties>
</file>